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37"/>
    <p:restoredTop sz="94576"/>
  </p:normalViewPr>
  <p:slideViewPr>
    <p:cSldViewPr snapToGrid="0">
      <p:cViewPr varScale="1">
        <p:scale>
          <a:sx n="99" d="100"/>
          <a:sy n="99" d="100"/>
        </p:scale>
        <p:origin x="192" y="5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6/23/26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6/23/26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6/23/26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6/23/26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6/23/26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6/23/26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6/23/26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727273C-D950-63E2-6E16-8F1F86E810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02F2293-1775-46A2-232C-1F3A9E13B05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29185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2E5AC5-BC45-15E9-2EC3-7A780FEE9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D7E566F-0E4C-6BE1-30DB-864BBBCDFA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962308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主题​​</Template>
  <TotalTime>324</TotalTime>
  <Words>0</Words>
  <Application>Microsoft Macintosh PowerPoint</Application>
  <PresentationFormat>宽屏</PresentationFormat>
  <Paragraphs>0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主题​​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office</dc:creator>
  <cp:lastModifiedBy>office</cp:lastModifiedBy>
  <cp:revision>3</cp:revision>
  <dcterms:created xsi:type="dcterms:W3CDTF">2026-06-22T06:06:11Z</dcterms:created>
  <dcterms:modified xsi:type="dcterms:W3CDTF">2026-06-23T02:55:55Z</dcterms:modified>
</cp:coreProperties>
</file>